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1017" r:id="rId4"/>
    <p:sldId id="1018" r:id="rId5"/>
    <p:sldId id="1019" r:id="rId6"/>
    <p:sldId id="1020" r:id="rId7"/>
    <p:sldId id="1021" r:id="rId8"/>
    <p:sldId id="1022" r:id="rId9"/>
    <p:sldId id="1024" r:id="rId10"/>
    <p:sldId id="1025" r:id="rId11"/>
    <p:sldId id="1026" r:id="rId12"/>
    <p:sldId id="1027" r:id="rId13"/>
    <p:sldId id="1028" r:id="rId14"/>
    <p:sldId id="1029" r:id="rId15"/>
    <p:sldId id="1030" r:id="rId16"/>
    <p:sldId id="1031" r:id="rId17"/>
    <p:sldId id="1032" r:id="rId18"/>
    <p:sldId id="1033" r:id="rId19"/>
    <p:sldId id="1034" r:id="rId2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运动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的描述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altLang="zh-CN" sz="4800" b="0" dirty="0" smtClean="0">
                <a:solidFill>
                  <a:srgbClr val="000000"/>
                </a:solidFill>
                <a:latin typeface="+mj-ea"/>
                <a:ea typeface="+mj-ea"/>
                <a:cs typeface="微软雅黑" panose="020B0503020204020204" pitchFamily="34" charset="-122"/>
              </a:rPr>
              <a:t>.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质点  参考系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浙江强基联盟联考</a:t>
            </a:r>
            <a:r>
              <a:rPr lang="en-US" altLang="zh-CN" b="1" spc="-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下列各项冰雪运动中，可以将运动员看成质点的是</a:t>
            </a:r>
            <a:r>
              <a:rPr lang="en-US" altLang="zh-CN" b="1" spc="-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-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spc="-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研究速滑运动员的冲线技巧时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研究花滑运动员的技术姿态时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研究滑雪运动员的空中动作时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图丁中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研究雪车运动员的比赛时间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125" y="1445320"/>
            <a:ext cx="4749789" cy="19638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222" y="1445320"/>
            <a:ext cx="4863149" cy="202774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7385" y="5843483"/>
            <a:ext cx="840740" cy="29972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41859" y="57603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速滑运动员的冲线技巧时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运动员的大小和形状不可忽略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研究花滑运动员的技术姿态时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运动员的大小和形状不可忽略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研究滑雪运动员的空中动作时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运动员的大小和形状不可忽略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研究雪车运动员的比赛时间时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运动员的大小和形状可以忽略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02" y="3608442"/>
            <a:ext cx="4734534" cy="195754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254" y="3683885"/>
            <a:ext cx="4545866" cy="1895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河南信阳高级中学开学考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关于质点，下列说法正确的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质点一定是体积、质量很小的物体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计算火车过桥所用的时间时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火车可以看成质点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虽然地球很大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也有自转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但是研究地球的公转时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仍可将地球视为质点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研究自由体操运动员的表演时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可以将运动员看成质点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2.eps" descr="id:21474917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4859" y="3709041"/>
            <a:ext cx="840740" cy="29972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414686" y="36280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物体的大小和形状在研究的问题中可以忽略时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物体可以看成质点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质点不一定是体积、质量很小的物体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计算火车过桥所用的时间时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火车的大小和形状不能忽略不计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火车不可以看成质点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虽然地球很大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也有自转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但是研究地球的公转时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地球的大小和形状可以忽略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可将地球视为质点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研究自由体操运动员的表演时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运动员的大小和形状不可以忽略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不可以把运动员看成质点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参考系的理解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60854" y="1988840"/>
          <a:ext cx="11485848" cy="3701566"/>
        </p:xfrm>
        <a:graphic>
          <a:graphicData uri="http://schemas.openxmlformats.org/drawingml/2006/table">
            <a:tbl>
              <a:tblPr firstRow="1" firstCol="1" bandRow="1"/>
              <a:tblGrid>
                <a:gridCol w="1325467"/>
                <a:gridCol w="10160381"/>
              </a:tblGrid>
              <a:tr h="2987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标准性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不管物体是运动的还是静止的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一旦被选为参考系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物体就被看成是静止的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相对性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用来选作参考系的物体都是假定不动的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被研究的物体是运动还是静止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都是相对于参考系而言的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任意性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参考系的选取是任意的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要使物体运动的描述尽可能简单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如不特别说明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一般以地面为参考系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差异性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同一物体的运动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相对于不同参考系一般是不同的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同一性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比较多个物体的运动或同一个物体在不同阶段的运动时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必须选择同一参考系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参考系的选取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参考系的选取与应用包含两类问题：一类是观察运动现象，判断参考系；另一类是选取参考系，判断物体运动还是静止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对于第一类问题，判断参考系时，常采用假设法，即假设以某物体为参考系，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看对其他物体运动的描述是否与观察到的结果一致，若一致，该物体可能就是参考系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对于第二类问题，判断物体运动状态的一般步骤：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确定研究对象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根据题意选取参考系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分析被研究的物体相对于参考系有没有位置的变化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福建漳州云霄将军山学校期中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火炬传递是各种重大体育赛事的重要环节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在某次运动会火炬传递中，一位运动员观察到同一地点的旗帜和甲、乙两火炬手所传递的圣火火焰如图所示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关于甲、乙两火炬手相对于静止旗杆的运动情况，下列说法中正确的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甲、乙两火炬手一定都在向右运动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乙火炬手一定在向左运动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且向左运动的速度大于风速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甲火炬手一定向右运动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乙火炬手一定向左运动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甲火炬手可能静止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也可能向右运动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还可能向左运动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且其向左运动的速度小于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as721.jpg" descr="id:2147491751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7494" y="2492896"/>
            <a:ext cx="2448272" cy="2088232"/>
          </a:xfrm>
          <a:prstGeom prst="rect">
            <a:avLst/>
          </a:prstGeom>
        </p:spPr>
      </p:pic>
      <p:pic>
        <p:nvPicPr>
          <p:cNvPr id="5" name="24典例3.eps" descr="id:2147491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550" y="5915507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42678" y="5858357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旗帜的飘扬方向可知风向左吹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甲的圣火火焰向左飘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则甲火炬手可能静止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也可能向右运动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还可能向左运动且其向左运动的速度小于风速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乙的圣火火焰向右飘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则乙火炬手只能向左运动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且其向左运动的速度大于风速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as721.jpg" descr="id:2147491751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070" y="2564904"/>
            <a:ext cx="3096344" cy="2592288"/>
          </a:xfrm>
          <a:prstGeom prst="rect">
            <a:avLst/>
          </a:prstGeom>
        </p:spPr>
      </p:pic>
      <p:pic>
        <p:nvPicPr>
          <p:cNvPr id="5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参考系的两种方法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静物法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在明确观察到的现象中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看哪个物体是运动的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哪个物体是静止的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静止的物体可能就是参考系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假设法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假设以某物体为参考系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看对物体运动的描述是否与观察到的结果一致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若一致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则该物体可能就是参考系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若不一致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则该物体就不是参考系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82" y="793745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71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在某些情况下，可以忽略物体的大小和形状，把它简化为一个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具有质量的点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，这样的点叫作质点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690" y="1630610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物体能被看成质点的条件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在研究物体的运动时，当物体的大小和形状在研究问题的过程中可以忽略时，物体就可以看成质点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有些物体上各点的运动情况完全相同，物体上任意一点的运动完全能反映整个物体的运动，此时物体可以看成质点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若物体整体在运动，组成物体的各部分的其他运动可以忽略，物体可以看成质点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同一个物体，由于所要研究的问题不同，有时可以看成质点，有时不能看成质点，物体是否能看成质点，要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根据具体情况判断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质点的物理意义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质点是一种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理想化的物理模型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，实际上并不存在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它是在研究物体的运动时，在某些情况下为使问题简化，不考虑物体的大小和形状，突出物体具有质量这一要素而引入的理想化模型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运动的相对性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描述某个物体的位置随时间的变化时，总是相对于其他物体而言的，这就是运动的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要描述一个物体的运动，首先要选定某个其他物体作为参考，观察物体的位置相对于这个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其他物体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是否随时间变化，以及怎样变化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这种用来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作为参考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的物体叫作参考系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参考系的选取原则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一个物体是否运动，取决于它相对于所选参考系的位置是否发生变化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参考系的选取原则上是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任意的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，描述同一物体的运动时，若以不同的物体作为参考系，描述的结果可能不同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比较不同物体的运动情况或同一物体在不同阶段的运动情况时，应选择同一参考系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参考系选取的基本原则是使问题的研究变得简洁、方便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通常情况下，在讨论地面上物体的运动时，都以地面为参考系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6531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质点的理解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不能以物体的大小和形状为标准来判断物体是否可以看成质点，关键是看所要研究的问题的性质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当物体的大小和形状对所要研究的问题的影响可以忽略时，物体可视为质点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质点并不是质量很小的点，区别于几何学中的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质点是一种科学的抽象，是在研究物体运动时，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抓住主要因素、忽略次要因素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、对实际物体的近似，是一个理想化模型，引入质点是为了使研究的问题简化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物理学中理想化的模型还有很多，如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点电荷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光滑水平地面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纯电阻电路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等，都是突出主要因素，忽略次要因素而建立的理想化模型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9" y="1602023"/>
            <a:ext cx="959793" cy="337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60854" y="1490587"/>
          <a:ext cx="11485848" cy="4600106"/>
        </p:xfrm>
        <a:graphic>
          <a:graphicData uri="http://schemas.openxmlformats.org/drawingml/2006/table">
            <a:tbl>
              <a:tblPr firstRow="1" firstCol="1" bandRow="1"/>
              <a:tblGrid>
                <a:gridCol w="902788"/>
                <a:gridCol w="3618042"/>
                <a:gridCol w="3013722"/>
                <a:gridCol w="3951296"/>
              </a:tblGrid>
              <a:tr h="6820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条件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物体的大小和形状对所要研究的问题的影响可以忽略时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物体可简化为质点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447" marR="4144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10231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理解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问题涉及的空间尺度大小远大于物体自身的大小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447" marR="4144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研究平动的物体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447" marR="4144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物体虽然转动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但相对于平动而言可忽略其转动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447" marR="4144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7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研究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地球的公转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447" marR="4144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研究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物块下滑的快慢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447" marR="4144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研究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汽车运动的快慢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车轮在转动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447" marR="4144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物体简化为质点的条件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fg400.jpg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734" y="3429000"/>
            <a:ext cx="2529222" cy="1717533"/>
          </a:xfrm>
          <a:prstGeom prst="rect">
            <a:avLst/>
          </a:prstGeom>
        </p:spPr>
      </p:pic>
      <p:pic>
        <p:nvPicPr>
          <p:cNvPr id="5" name="fg401.jpg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7094" y="3582461"/>
            <a:ext cx="2513818" cy="1410610"/>
          </a:xfrm>
          <a:prstGeom prst="rect">
            <a:avLst/>
          </a:prstGeom>
        </p:spPr>
      </p:pic>
      <p:pic>
        <p:nvPicPr>
          <p:cNvPr id="6" name="f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8615486" y="3459091"/>
            <a:ext cx="2545434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  <a:solidFill>
            <a:srgbClr val="E3F2E7"/>
          </a:solidFill>
        </p:spPr>
        <p:txBody>
          <a:bodyPr/>
          <a:lstStyle/>
          <a:p>
            <a:pPr indent="2066925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不管大与小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简化模型很奇妙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0669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看成质点有条件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大小影响是关键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0669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对该问题有影响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当成质点太勉强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0669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对该问题无影响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当成质点理应当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82" y="793745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2839</Words>
  <Application>WPS 演示</Application>
  <PresentationFormat>自定义</PresentationFormat>
  <Paragraphs>144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388</cp:revision>
  <dcterms:created xsi:type="dcterms:W3CDTF">2020-11-06T05:24:00Z</dcterms:created>
  <dcterms:modified xsi:type="dcterms:W3CDTF">2025-06-18T02:51:43Z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B7CBBE6CA9D14267930B0E7CF8C96795_12</vt:lpwstr>
  </property>
</Properties>
</file>